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0" r:id="rId1"/>
  </p:sldMasterIdLst>
  <p:sldIdLst>
    <p:sldId id="280" r:id="rId2"/>
    <p:sldId id="279" r:id="rId3"/>
    <p:sldId id="281" r:id="rId4"/>
    <p:sldId id="28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115"/>
    <p:restoredTop sz="96327"/>
  </p:normalViewPr>
  <p:slideViewPr>
    <p:cSldViewPr snapToGrid="0" snapToObjects="1">
      <p:cViewPr varScale="1">
        <p:scale>
          <a:sx n="96" d="100"/>
          <a:sy n="96" d="100"/>
        </p:scale>
        <p:origin x="184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89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263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163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233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117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67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44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37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072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99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644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Andrew Kent 7/6/2021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B180F1-3E9A-D440-827C-A54D09809434}"/>
              </a:ext>
            </a:extLst>
          </p:cNvPr>
          <p:cNvSpPr>
            <a:spLocks/>
          </p:cNvSpPr>
          <p:nvPr userDrawn="1"/>
        </p:nvSpPr>
        <p:spPr>
          <a:xfrm>
            <a:off x="225085" y="6136622"/>
            <a:ext cx="1375115" cy="519211"/>
          </a:xfrm>
          <a:prstGeom prst="rect">
            <a:avLst/>
          </a:prstGeom>
          <a:blipFill dpi="0" rotWithShape="1">
            <a:blip r:embed="rId13"/>
            <a:srcRect/>
            <a:stretch>
              <a:fillRect/>
            </a:stretch>
          </a:blip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028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DA349D-D970-3B45-B168-98D6A2DEB4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57904" y="170286"/>
            <a:ext cx="4857731" cy="93168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 dirty="0"/>
              <a:t>Ljubljana Damage Constant Calculation Using </a:t>
            </a:r>
            <a:r>
              <a:rPr lang="en-US" sz="2000" dirty="0" err="1"/>
              <a:t>DepV</a:t>
            </a:r>
            <a:r>
              <a:rPr lang="en-US" sz="2000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8707BFB-78CE-9341-BA32-D078E616927D}"/>
                  </a:ext>
                </a:extLst>
              </p:cNvPr>
              <p:cNvSpPr txBox="1"/>
              <p:nvPr/>
            </p:nvSpPr>
            <p:spPr>
              <a:xfrm>
                <a:off x="2596607" y="5524763"/>
                <a:ext cx="1018662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𝑒𝑝𝑉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(−20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8707BFB-78CE-9341-BA32-D078E61692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6607" y="5524763"/>
                <a:ext cx="1018662" cy="276999"/>
              </a:xfrm>
              <a:prstGeom prst="rect">
                <a:avLst/>
              </a:prstGeom>
              <a:blipFill>
                <a:blip r:embed="rId2"/>
                <a:stretch>
                  <a:fillRect r="-1220" b="-8333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C6D47CD-07F6-464C-8C46-379DA545F9A3}"/>
                  </a:ext>
                </a:extLst>
              </p:cNvPr>
              <p:cNvSpPr txBox="1"/>
              <p:nvPr/>
            </p:nvSpPr>
            <p:spPr>
              <a:xfrm>
                <a:off x="8576730" y="5524763"/>
                <a:ext cx="1018662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𝑒𝑝𝑉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(20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C6D47CD-07F6-464C-8C46-379DA545F9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6730" y="5524763"/>
                <a:ext cx="1018662" cy="276999"/>
              </a:xfrm>
              <a:prstGeom prst="rect">
                <a:avLst/>
              </a:prstGeom>
              <a:blipFill>
                <a:blip r:embed="rId3"/>
                <a:stretch>
                  <a:fillRect b="-8333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E5A9B8E1-4A59-F343-A8CD-9DA345D98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232" y="1347450"/>
            <a:ext cx="6004708" cy="3931829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BE7BFE17-6CB6-FB47-B88E-718101B8EF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61" y="1347450"/>
            <a:ext cx="6004709" cy="393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74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FA21D1-0E52-3D48-A473-E5EDE2D22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790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77357206-3092-F74C-911C-53BE09C7D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128" y="712969"/>
            <a:ext cx="5378603" cy="2983571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51EB3EF2-5DCA-5249-B256-242C86057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129" y="3874427"/>
            <a:ext cx="5378602" cy="2983570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FABC0287-E425-1F4D-9D29-97FB8AAAD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70" y="712968"/>
            <a:ext cx="5378602" cy="2983572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B67AAF4-65E1-504C-A74B-9FE55192A7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268" y="3874427"/>
            <a:ext cx="5378604" cy="2983573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56195382-EF6D-5C4B-B08E-531AA3812514}"/>
              </a:ext>
            </a:extLst>
          </p:cNvPr>
          <p:cNvSpPr txBox="1">
            <a:spLocks/>
          </p:cNvSpPr>
          <p:nvPr/>
        </p:nvSpPr>
        <p:spPr>
          <a:xfrm>
            <a:off x="4409174" y="88944"/>
            <a:ext cx="3373652" cy="446138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 err="1"/>
              <a:t>iV’s</a:t>
            </a:r>
            <a:r>
              <a:rPr lang="en-US" sz="1400" dirty="0"/>
              <a:t> for Halfmoon Diodes</a:t>
            </a:r>
          </a:p>
        </p:txBody>
      </p:sp>
    </p:spTree>
    <p:extLst>
      <p:ext uri="{BB962C8B-B14F-4D97-AF65-F5344CB8AC3E}">
        <p14:creationId xmlns:p14="http://schemas.microsoft.com/office/powerpoint/2010/main" val="2489370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7F2B14A6-7209-614B-9C7A-03E64D38F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252" y="177888"/>
            <a:ext cx="5378603" cy="2983571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258EA0BF-B0F0-9147-9EB5-A85042225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6252" y="3696541"/>
            <a:ext cx="5378602" cy="2983572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76978005-A2B3-BE4C-9903-BAF21CD47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147" y="3696541"/>
            <a:ext cx="5378603" cy="2983571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615A02A8-D1C7-604D-A3C1-B6FAA441E6A5}"/>
              </a:ext>
            </a:extLst>
          </p:cNvPr>
          <p:cNvSpPr txBox="1">
            <a:spLocks/>
          </p:cNvSpPr>
          <p:nvPr/>
        </p:nvSpPr>
        <p:spPr>
          <a:xfrm>
            <a:off x="1125624" y="1446604"/>
            <a:ext cx="3501648" cy="446138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CV’s for Halfmoon Diodes</a:t>
            </a:r>
          </a:p>
        </p:txBody>
      </p:sp>
    </p:spTree>
    <p:extLst>
      <p:ext uri="{BB962C8B-B14F-4D97-AF65-F5344CB8AC3E}">
        <p14:creationId xmlns:p14="http://schemas.microsoft.com/office/powerpoint/2010/main" val="125748790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Custom 2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000000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{03C96078-9C4E-E94D-8860-1527333A327B}tf10001120</Template>
  <TotalTime>6308</TotalTime>
  <Words>25</Words>
  <Application>Microsoft Macintosh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Cambria Math</vt:lpstr>
      <vt:lpstr>Gill Sans MT</vt:lpstr>
      <vt:lpstr>Parcel</vt:lpstr>
      <vt:lpstr>Ljubljana Damage Constant Calculation Using DepV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Annealing Analysis of Pin Diodes</dc:title>
  <dc:creator>Kent, Andrew</dc:creator>
  <cp:lastModifiedBy>Kent, Andrew</cp:lastModifiedBy>
  <cp:revision>160</cp:revision>
  <dcterms:created xsi:type="dcterms:W3CDTF">2021-07-06T16:31:14Z</dcterms:created>
  <dcterms:modified xsi:type="dcterms:W3CDTF">2021-10-22T19:44:05Z</dcterms:modified>
</cp:coreProperties>
</file>

<file path=docProps/thumbnail.jpeg>
</file>